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cringe–</a:t>
            </a:r>
            <a:r>
              <a:rPr lang="en"/>
              <a:t> and </a:t>
            </a:r>
            <a:r>
              <a:rPr lang="en"/>
              <a:t>Introduce ourselves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1bdfe6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1bdfe6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our typical intro to our language where we say sumn like “Our goal on the Cringe</a:t>
            </a:r>
            <a:r>
              <a:rPr lang="en"/>
              <a:t>-- team is to provide our users with a cringey programming experience. We have all had our fair share of infuriating programming experiences, so we decided to embrace it… Now imagine this blah blah blah”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61bdfe6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61bdfe6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talk about more features that are not included here.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61bdfe6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61bdfe6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61bdfe68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61bdfe68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1bdfe68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61bdfe68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46b8098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646b8098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61bdfe6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61bdfe6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86126" y="997350"/>
            <a:ext cx="7328700" cy="12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Cringe--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238500" y="2483425"/>
            <a:ext cx="25101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>
                <a:latin typeface="Comic Sans MS"/>
                <a:ea typeface="Comic Sans MS"/>
                <a:cs typeface="Comic Sans MS"/>
                <a:sym typeface="Comic Sans MS"/>
              </a:rPr>
              <a:t>Emin Torlic, </a:t>
            </a:r>
            <a:endParaRPr sz="218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>
                <a:latin typeface="Comic Sans MS"/>
                <a:ea typeface="Comic Sans MS"/>
                <a:cs typeface="Comic Sans MS"/>
                <a:sym typeface="Comic Sans MS"/>
              </a:rPr>
              <a:t>Erik Navarro, Jonathan Yeh, Josh Stukenborg, Zach Irving</a:t>
            </a:r>
            <a:endParaRPr sz="21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" y="-30037"/>
            <a:ext cx="9144000" cy="5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Why Cringe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-- 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430450" y="1199850"/>
            <a:ext cx="42831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Imagine this: you’re finishing up your Forneymongerie Data Structures homework, but you just got your 20th null pointer exception error of the night.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088" y="34288"/>
            <a:ext cx="4671475" cy="50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072913" y="3839250"/>
            <a:ext cx="4609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Now imagine this: a whole language more infuriating and cringeworthy than that.</a:t>
            </a:r>
            <a:endParaRPr sz="1800">
              <a:solidFill>
                <a:srgbClr val="FF0000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3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Some pogchamp features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Statically typed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Object oriented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Similar data structures to python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End every statement with not one but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two semicolons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Wanna compare? Use ‘=’ … Wanna assign? Use ‘==’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123" y="2743825"/>
            <a:ext cx="3756450" cy="23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407" y="2839950"/>
            <a:ext cx="3131476" cy="2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Example code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17844" t="0"/>
          <a:stretch/>
        </p:blipFill>
        <p:spPr>
          <a:xfrm>
            <a:off x="962575" y="1017725"/>
            <a:ext cx="72188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49075" y="1152475"/>
            <a:ext cx="846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 to this link (on your laptops):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Comic Sans MS"/>
              <a:buChar char="○"/>
            </a:pPr>
            <a:r>
              <a:rPr lang="en" sz="2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https://etorlic.github.io/Cringe--/</a:t>
            </a:r>
            <a:endParaRPr sz="28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Enjoy how fancy our website is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b="1"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NOT ACTIVATE CRINGE MODE YET</a:t>
            </a:r>
            <a:endParaRPr b="1"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●"/>
            </a:pP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Raise your volume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Daily dose of cringe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46850"/>
            <a:ext cx="8520600" cy="43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0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30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77125" y="146850"/>
            <a:ext cx="8520600" cy="43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0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30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77125" y="159275"/>
            <a:ext cx="8520600" cy="43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30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title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459675"/>
            <a:ext cx="8520600" cy="41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Enter cringe mode.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Become a Cringe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-- user today :)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5" y="1017725"/>
            <a:ext cx="4383150" cy="24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925" y="2211850"/>
            <a:ext cx="4365376" cy="245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